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9" r:id="rId3"/>
    <p:sldId id="257" r:id="rId4"/>
    <p:sldId id="286" r:id="rId5"/>
    <p:sldId id="287" r:id="rId6"/>
    <p:sldId id="285" r:id="rId7"/>
    <p:sldId id="284" r:id="rId8"/>
    <p:sldId id="288" r:id="rId9"/>
    <p:sldId id="262" r:id="rId10"/>
    <p:sldId id="260" r:id="rId11"/>
    <p:sldId id="261" r:id="rId12"/>
    <p:sldId id="279" r:id="rId13"/>
    <p:sldId id="271" r:id="rId14"/>
    <p:sldId id="270" r:id="rId15"/>
    <p:sldId id="272" r:id="rId16"/>
    <p:sldId id="273" r:id="rId17"/>
    <p:sldId id="264" r:id="rId18"/>
    <p:sldId id="269" r:id="rId19"/>
    <p:sldId id="263" r:id="rId20"/>
    <p:sldId id="258" r:id="rId21"/>
    <p:sldId id="275" r:id="rId22"/>
    <p:sldId id="274" r:id="rId23"/>
    <p:sldId id="277" r:id="rId24"/>
    <p:sldId id="278" r:id="rId25"/>
    <p:sldId id="281" r:id="rId26"/>
    <p:sldId id="283" r:id="rId27"/>
    <p:sldId id="290" r:id="rId28"/>
    <p:sldId id="282" r:id="rId29"/>
    <p:sldId id="280" r:id="rId30"/>
    <p:sldId id="256" r:id="rId31"/>
    <p:sldId id="266" r:id="rId32"/>
    <p:sldId id="267" r:id="rId33"/>
    <p:sldId id="268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4" d="100"/>
          <a:sy n="84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18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01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96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87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59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22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14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08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37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06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2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E9668-6877-4F29-8B30-89B5919B3808}" type="datetimeFigureOut">
              <a:rPr lang="pt-BR" smtClean="0"/>
              <a:t>19/01/2023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3279-FDBF-4EA9-A377-9440D65427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64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475"/>
            <a:ext cx="9350583" cy="415964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37039"/>
            <a:ext cx="2132856" cy="21328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99" y="4742421"/>
            <a:ext cx="1944216" cy="166625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6" y="4762296"/>
            <a:ext cx="1448094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2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2"/>
            <a:ext cx="9144000" cy="6858000"/>
          </a:xfrm>
          <a:prstGeom prst="rect">
            <a:avLst/>
          </a:prstGeom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151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475" y="-747464"/>
            <a:ext cx="9983475" cy="750521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729EE1F-BC05-4D4A-9B44-B86506766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73" y="-387424"/>
            <a:ext cx="3018176" cy="3817420"/>
          </a:xfrm>
          <a:prstGeom prst="rect">
            <a:avLst/>
          </a:prstGeom>
        </p:spPr>
      </p:pic>
      <p:pic>
        <p:nvPicPr>
          <p:cNvPr id="18" name="Espaço Reservado para Conteúdo 4">
            <a:extLst>
              <a:ext uri="{FF2B5EF4-FFF2-40B4-BE49-F238E27FC236}">
                <a16:creationId xmlns:a16="http://schemas.microsoft.com/office/drawing/2014/main" id="{6495583F-1AA3-4181-8DA0-B7C7FD842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22" y="2511955"/>
            <a:ext cx="3018176" cy="4227433"/>
          </a:xfrm>
          <a:prstGeom prst="rect">
            <a:avLst/>
          </a:prstGeom>
        </p:spPr>
      </p:pic>
      <p:sp>
        <p:nvSpPr>
          <p:cNvPr id="19" name="Espaço Reservado para Conteúdo 16">
            <a:extLst>
              <a:ext uri="{FF2B5EF4-FFF2-40B4-BE49-F238E27FC236}">
                <a16:creationId xmlns:a16="http://schemas.microsoft.com/office/drawing/2014/main" id="{076B643C-06A6-43A4-A8DE-8C9F24811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2061" y="118611"/>
            <a:ext cx="8229600" cy="16065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INTERVENÇÃO URBANA: </a:t>
            </a:r>
          </a:p>
          <a:p>
            <a:pPr algn="ctr"/>
            <a:r>
              <a:rPr lang="pt-BR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Pintura nos postes, </a:t>
            </a:r>
            <a:r>
              <a:rPr lang="pt-BR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stêncil</a:t>
            </a:r>
            <a:r>
              <a:rPr lang="pt-BR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nos bancos da praça e </a:t>
            </a:r>
            <a:r>
              <a:rPr lang="pt-BR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Graffiti</a:t>
            </a:r>
            <a:r>
              <a:rPr lang="pt-BR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no muro.</a:t>
            </a:r>
          </a:p>
        </p:txBody>
      </p:sp>
    </p:spTree>
    <p:extLst>
      <p:ext uri="{BB962C8B-B14F-4D97-AF65-F5344CB8AC3E}">
        <p14:creationId xmlns:p14="http://schemas.microsoft.com/office/powerpoint/2010/main" val="308667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96" y="-133372"/>
            <a:ext cx="10552372" cy="7034915"/>
          </a:xfrm>
        </p:spPr>
      </p:pic>
      <p:sp>
        <p:nvSpPr>
          <p:cNvPr id="5" name="Retângulo 4"/>
          <p:cNvSpPr/>
          <p:nvPr/>
        </p:nvSpPr>
        <p:spPr>
          <a:xfrm>
            <a:off x="730292" y="29029"/>
            <a:ext cx="79885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DE PROGRAMA ESCOLA INTEGRADA </a:t>
            </a:r>
          </a:p>
          <a:p>
            <a:pPr algn="ctr"/>
            <a:r>
              <a:rPr lang="pt-BR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 PRAÇA</a:t>
            </a:r>
          </a:p>
        </p:txBody>
      </p:sp>
    </p:spTree>
    <p:extLst>
      <p:ext uri="{BB962C8B-B14F-4D97-AF65-F5344CB8AC3E}">
        <p14:creationId xmlns:p14="http://schemas.microsoft.com/office/powerpoint/2010/main" val="1608550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" y="-675456"/>
            <a:ext cx="9125566" cy="7245424"/>
          </a:xfrm>
        </p:spPr>
      </p:pic>
      <p:sp>
        <p:nvSpPr>
          <p:cNvPr id="6" name="Retângulo 5"/>
          <p:cNvSpPr/>
          <p:nvPr/>
        </p:nvSpPr>
        <p:spPr>
          <a:xfrm>
            <a:off x="211853" y="260648"/>
            <a:ext cx="8371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SEMANA DO MEIO AMBIENTE:</a:t>
            </a:r>
          </a:p>
          <a:p>
            <a:pPr algn="ctr"/>
            <a:r>
              <a:rPr lang="pt-B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EMALC E PROJETO VIDA PADRE GAILHAC, </a:t>
            </a:r>
          </a:p>
          <a:p>
            <a:pPr algn="ctr"/>
            <a:r>
              <a:rPr lang="pt-B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PELA PRESERVAÇÃO DAS ÁGUAS.  </a:t>
            </a:r>
            <a:endParaRPr lang="pt-BR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09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sp>
        <p:nvSpPr>
          <p:cNvPr id="8" name="Retângulo 7"/>
          <p:cNvSpPr/>
          <p:nvPr/>
        </p:nvSpPr>
        <p:spPr>
          <a:xfrm>
            <a:off x="2139436" y="5013176"/>
            <a:ext cx="65524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Projeto Manuelzão na Praça Madonna</a:t>
            </a:r>
          </a:p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Semana do Meio Ambiente.</a:t>
            </a:r>
            <a:endParaRPr lang="pt-B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217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251504" cy="7200800"/>
          </a:xfrm>
          <a:prstGeom prst="rect">
            <a:avLst/>
          </a:prstGeom>
        </p:spPr>
      </p:pic>
      <p:pic>
        <p:nvPicPr>
          <p:cNvPr id="7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09120"/>
            <a:ext cx="2949161" cy="2154853"/>
          </a:xfrm>
        </p:spPr>
      </p:pic>
      <p:sp>
        <p:nvSpPr>
          <p:cNvPr id="8" name="Retângulo 7"/>
          <p:cNvSpPr/>
          <p:nvPr/>
        </p:nvSpPr>
        <p:spPr>
          <a:xfrm>
            <a:off x="876294" y="188639"/>
            <a:ext cx="77366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Cortejo na Praça da Assembleia,</a:t>
            </a:r>
          </a:p>
          <a:p>
            <a:pPr algn="ctr"/>
            <a:r>
              <a:rPr lang="pt-BR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em Audiência Pública pelas Águas.</a:t>
            </a:r>
            <a:endParaRPr lang="pt-BR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97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99392"/>
            <a:ext cx="10116616" cy="6992841"/>
          </a:xfrm>
          <a:prstGeom prst="rect">
            <a:avLst/>
          </a:prstGeom>
        </p:spPr>
      </p:pic>
      <p:pic>
        <p:nvPicPr>
          <p:cNvPr id="7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112" y="5445224"/>
            <a:ext cx="2192908" cy="1412776"/>
          </a:xfrm>
        </p:spPr>
      </p:pic>
      <p:sp>
        <p:nvSpPr>
          <p:cNvPr id="8" name="Retângulo 7"/>
          <p:cNvSpPr/>
          <p:nvPr/>
        </p:nvSpPr>
        <p:spPr>
          <a:xfrm>
            <a:off x="251520" y="49963"/>
            <a:ext cx="63186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Apresentação Coral infantil e</a:t>
            </a:r>
          </a:p>
          <a:p>
            <a:pPr algn="ctr"/>
            <a:r>
              <a:rPr lang="pt-BR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Grupo “Suspiros Poéticos”</a:t>
            </a:r>
            <a:endParaRPr lang="pt-BR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055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" y="1"/>
            <a:ext cx="9251807" cy="685800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093599"/>
            <a:ext cx="3528393" cy="163507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9855" y="116632"/>
            <a:ext cx="738740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CIRCUITO DAS ÁGUAS:</a:t>
            </a:r>
          </a:p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BACIA HIDROGRÁFICA MARIA IZIDORA</a:t>
            </a:r>
          </a:p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NASCENTE DA FELICIDADE</a:t>
            </a:r>
          </a:p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 de Agosto</a:t>
            </a:r>
          </a:p>
        </p:txBody>
      </p:sp>
    </p:spTree>
    <p:extLst>
      <p:ext uri="{BB962C8B-B14F-4D97-AF65-F5344CB8AC3E}">
        <p14:creationId xmlns:p14="http://schemas.microsoft.com/office/powerpoint/2010/main" val="4020333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95536" y="44440"/>
            <a:ext cx="862280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Rounded MT Bold" pitchFamily="34" charset="0"/>
              </a:rPr>
              <a:t>Alunos da E.M. Adauto Lúcio Cardoso, </a:t>
            </a:r>
          </a:p>
          <a:p>
            <a:pPr algn="ctr"/>
            <a:r>
              <a:rPr lang="pt-BR" sz="2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Rounded MT Bold" pitchFamily="34" charset="0"/>
              </a:rPr>
              <a:t>E.M. Jardim Felicidade e E.M. Rui da Costa Val,</a:t>
            </a:r>
          </a:p>
          <a:p>
            <a:pPr algn="ctr"/>
            <a:r>
              <a:rPr lang="pt-BR" sz="2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Rounded MT Bold" pitchFamily="34" charset="0"/>
              </a:rPr>
              <a:t> na ponte sobre o Córrego Maria </a:t>
            </a:r>
            <a:r>
              <a:rPr lang="pt-BR" sz="28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Rounded MT Bold" pitchFamily="34" charset="0"/>
              </a:rPr>
              <a:t>Izidora</a:t>
            </a:r>
            <a:r>
              <a:rPr lang="pt-BR" sz="2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Rounded MT Bold" pitchFamily="34" charset="0"/>
              </a:rPr>
              <a:t>, </a:t>
            </a:r>
          </a:p>
          <a:p>
            <a:pPr algn="ctr"/>
            <a:r>
              <a:rPr lang="pt-BR" sz="2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Rounded MT Bold" pitchFamily="34" charset="0"/>
              </a:rPr>
              <a:t>em frente ao antigo Recanto da Boa Viagem</a:t>
            </a:r>
            <a:r>
              <a:rPr lang="pt-BR" sz="2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928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84"/>
            <a:ext cx="9144000" cy="7048484"/>
          </a:xfrm>
        </p:spPr>
      </p:pic>
      <p:sp>
        <p:nvSpPr>
          <p:cNvPr id="5" name="Retângulo 4"/>
          <p:cNvSpPr/>
          <p:nvPr/>
        </p:nvSpPr>
        <p:spPr>
          <a:xfrm>
            <a:off x="1835696" y="0"/>
            <a:ext cx="71266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Prainha, Ribeirão Onça, </a:t>
            </a:r>
          </a:p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Bairro Ribeiro de Abreu.</a:t>
            </a:r>
          </a:p>
        </p:txBody>
      </p:sp>
    </p:spTree>
    <p:extLst>
      <p:ext uri="{BB962C8B-B14F-4D97-AF65-F5344CB8AC3E}">
        <p14:creationId xmlns:p14="http://schemas.microsoft.com/office/powerpoint/2010/main" val="294687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4128" y="274637"/>
            <a:ext cx="2962672" cy="5496341"/>
          </a:xfrm>
        </p:spPr>
        <p:txBody>
          <a:bodyPr>
            <a:normAutofit/>
          </a:bodyPr>
          <a:lstStyle/>
          <a:p>
            <a:pPr algn="just"/>
            <a:endParaRPr lang="pt-BR" sz="24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161" y="-675456"/>
            <a:ext cx="11068047" cy="837707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15432"/>
            <a:ext cx="1516331" cy="6745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770979"/>
            <a:ext cx="955624" cy="819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79512" y="0"/>
            <a:ext cx="39604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Nome popular: Rã Pimenta. </a:t>
            </a:r>
          </a:p>
          <a:p>
            <a:r>
              <a:rPr lang="pt-BR" sz="2200" b="1" dirty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Nome científico: </a:t>
            </a:r>
            <a:r>
              <a:rPr lang="pt-BR" sz="2200" b="1" dirty="0" err="1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Leptoctylus</a:t>
            </a:r>
            <a:r>
              <a:rPr lang="pt-BR" sz="2200" b="1" dirty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 </a:t>
            </a:r>
            <a:r>
              <a:rPr lang="pt-BR" sz="2200" b="1" dirty="0" err="1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lobyrinthicus</a:t>
            </a:r>
            <a:endParaRPr lang="pt-BR" sz="2200" b="1" dirty="0">
              <a:solidFill>
                <a:srgbClr val="FFFF00"/>
              </a:solidFill>
              <a:latin typeface="BatangChe" pitchFamily="49" charset="-127"/>
              <a:ea typeface="BatangChe" pitchFamily="49" charset="-127"/>
            </a:endParaRPr>
          </a:p>
          <a:p>
            <a:r>
              <a:rPr lang="pt-BR" sz="2200" b="1" dirty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Características gerais: Anfíbio de hábitos noturnos e carnívoro. É encontrado em brejos, lagoas e pântanos. Podendo ser encontrado na região sudeste do Brasil e países como Bolívia, Paraguai e Venezuela. </a:t>
            </a:r>
          </a:p>
          <a:p>
            <a:endParaRPr lang="pt-BR" sz="2200" b="1" dirty="0">
              <a:solidFill>
                <a:srgbClr val="FFFF00"/>
              </a:solidFill>
              <a:latin typeface="BatangChe" pitchFamily="49" charset="-127"/>
              <a:ea typeface="BatangChe" pitchFamily="49" charset="-127"/>
            </a:endParaRPr>
          </a:p>
          <a:p>
            <a:r>
              <a:rPr lang="pt-BR" sz="2000" b="1" dirty="0" err="1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Fonte:Córrego</a:t>
            </a:r>
            <a:r>
              <a:rPr lang="pt-BR" sz="2000" b="1" dirty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 do Capão, 2018.</a:t>
            </a:r>
          </a:p>
          <a:p>
            <a:r>
              <a:rPr lang="pt-BR" sz="2000" b="1" dirty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Arquivo particular.</a:t>
            </a:r>
          </a:p>
        </p:txBody>
      </p:sp>
    </p:spTree>
    <p:extLst>
      <p:ext uri="{BB962C8B-B14F-4D97-AF65-F5344CB8AC3E}">
        <p14:creationId xmlns:p14="http://schemas.microsoft.com/office/powerpoint/2010/main" val="162471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89908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" y="1"/>
            <a:ext cx="9145604" cy="6858000"/>
          </a:xfrm>
        </p:spPr>
      </p:pic>
    </p:spTree>
    <p:extLst>
      <p:ext uri="{BB962C8B-B14F-4D97-AF65-F5344CB8AC3E}">
        <p14:creationId xmlns:p14="http://schemas.microsoft.com/office/powerpoint/2010/main" val="3391782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</p:spPr>
      </p:pic>
      <p:sp>
        <p:nvSpPr>
          <p:cNvPr id="6" name="Retângulo 5"/>
          <p:cNvSpPr/>
          <p:nvPr/>
        </p:nvSpPr>
        <p:spPr>
          <a:xfrm>
            <a:off x="26755" y="1412776"/>
            <a:ext cx="614315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40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Intervenção urbana</a:t>
            </a:r>
          </a:p>
          <a:p>
            <a:r>
              <a:rPr lang="pt-BR" sz="40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Pintura nos postes</a:t>
            </a:r>
          </a:p>
          <a:p>
            <a:r>
              <a:rPr lang="pt-BR" sz="40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Rua Sara Carvalho Machado</a:t>
            </a:r>
          </a:p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 de Agosto</a:t>
            </a:r>
            <a:endParaRPr lang="pt-BR" sz="4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969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747464"/>
            <a:ext cx="13687290" cy="9198818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619672" y="5348245"/>
            <a:ext cx="5413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PRAÇA MADONNA</a:t>
            </a:r>
          </a:p>
        </p:txBody>
      </p:sp>
    </p:spTree>
    <p:extLst>
      <p:ext uri="{BB962C8B-B14F-4D97-AF65-F5344CB8AC3E}">
        <p14:creationId xmlns:p14="http://schemas.microsoft.com/office/powerpoint/2010/main" val="423439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0"/>
            <a:ext cx="9505056" cy="7548029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-531441"/>
            <a:ext cx="3510388" cy="43387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96951"/>
            <a:ext cx="3510388" cy="416446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1520" y="6191448"/>
            <a:ext cx="53671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DE GINCANA NO PEI</a:t>
            </a:r>
            <a:endParaRPr lang="pt-BR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8561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115616"/>
            <a:ext cx="12673408" cy="9505056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46" y="862840"/>
            <a:ext cx="7827296" cy="374441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1436" y="16455"/>
            <a:ext cx="8851205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FÓRUM JIPIC </a:t>
            </a:r>
            <a:r>
              <a:rPr lang="pt-BR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(Justiça Paz Integridade da Criação)</a:t>
            </a:r>
          </a:p>
          <a:p>
            <a:pPr algn="ctr"/>
            <a:r>
              <a:rPr lang="pt-BR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PROJETO VIDA PADRE GAILHAC</a:t>
            </a:r>
          </a:p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 de Agosto</a:t>
            </a:r>
            <a:endParaRPr lang="pt-B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518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125460"/>
          </a:xfrm>
          <a:prstGeom prst="rect">
            <a:avLst/>
          </a:prstGeom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0" y="4509120"/>
            <a:ext cx="3131840" cy="234888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51106" y="260648"/>
            <a:ext cx="86417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Pintura nas camisetas, com Érika </a:t>
            </a:r>
          </a:p>
        </p:txBody>
      </p:sp>
    </p:spTree>
    <p:extLst>
      <p:ext uri="{BB962C8B-B14F-4D97-AF65-F5344CB8AC3E}">
        <p14:creationId xmlns:p14="http://schemas.microsoft.com/office/powerpoint/2010/main" val="983001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7254E7D-F912-48FF-B3FC-920216B00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2824AB9F-6D7A-4FCD-8A68-99642AAC0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FEBF8FC-F846-4810-B5D5-FDE7BADE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/>
              <a:t>PARTICIPAÇÃO UFMG JOVEM, 2019</a:t>
            </a:r>
          </a:p>
        </p:txBody>
      </p:sp>
    </p:spTree>
    <p:extLst>
      <p:ext uri="{BB962C8B-B14F-4D97-AF65-F5344CB8AC3E}">
        <p14:creationId xmlns:p14="http://schemas.microsoft.com/office/powerpoint/2010/main" val="675936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58"/>
            <a:ext cx="9179202" cy="6852142"/>
          </a:xfrm>
        </p:spPr>
      </p:pic>
    </p:spTree>
    <p:extLst>
      <p:ext uri="{BB962C8B-B14F-4D97-AF65-F5344CB8AC3E}">
        <p14:creationId xmlns:p14="http://schemas.microsoft.com/office/powerpoint/2010/main" val="398939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3"/>
            <a:ext cx="9141391" cy="7441864"/>
          </a:xfrm>
        </p:spPr>
      </p:pic>
      <p:sp>
        <p:nvSpPr>
          <p:cNvPr id="3" name="CaixaDeTexto 2"/>
          <p:cNvSpPr txBox="1"/>
          <p:nvPr/>
        </p:nvSpPr>
        <p:spPr>
          <a:xfrm>
            <a:off x="755576" y="6011996"/>
            <a:ext cx="1892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Luís González</a:t>
            </a:r>
          </a:p>
        </p:txBody>
      </p:sp>
    </p:spTree>
    <p:extLst>
      <p:ext uri="{BB962C8B-B14F-4D97-AF65-F5344CB8AC3E}">
        <p14:creationId xmlns:p14="http://schemas.microsoft.com/office/powerpoint/2010/main" val="424310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87424"/>
            <a:ext cx="9900592" cy="74207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877271"/>
            <a:ext cx="1728192" cy="7685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65" y="4869160"/>
            <a:ext cx="1034454" cy="8865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770944"/>
            <a:ext cx="896754" cy="89675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39551" y="592284"/>
            <a:ext cx="7272809" cy="16125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endParaRPr lang="pt-B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</a:endParaRP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ADOÇÃO DO PONTO LIMPO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 RUA SARA CARVALHO MACHADO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294685" y="5938403"/>
            <a:ext cx="313406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22 de Março, 2019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34297C3-D61A-4D6A-8C53-866457F70409}"/>
              </a:ext>
            </a:extLst>
          </p:cNvPr>
          <p:cNvSpPr/>
          <p:nvPr/>
        </p:nvSpPr>
        <p:spPr>
          <a:xfrm>
            <a:off x="305605" y="4941168"/>
            <a:ext cx="55428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Parceria entre Ensino Regular, </a:t>
            </a:r>
          </a:p>
          <a:p>
            <a:pPr algn="ctr"/>
            <a:r>
              <a:rPr lang="pt-B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PEI-EMALC e </a:t>
            </a:r>
            <a:r>
              <a:rPr lang="pt-BR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</a:t>
            </a:r>
            <a:r>
              <a:rPr lang="pt-B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úcleo Capão.</a:t>
            </a:r>
          </a:p>
        </p:txBody>
      </p:sp>
    </p:spTree>
    <p:extLst>
      <p:ext uri="{BB962C8B-B14F-4D97-AF65-F5344CB8AC3E}">
        <p14:creationId xmlns:p14="http://schemas.microsoft.com/office/powerpoint/2010/main" val="1480086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08997" y="2204864"/>
            <a:ext cx="1326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857074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44000" cy="6858000"/>
          </a:xfrm>
        </p:spPr>
      </p:pic>
      <p:sp>
        <p:nvSpPr>
          <p:cNvPr id="7" name="Retângulo 6"/>
          <p:cNvSpPr/>
          <p:nvPr/>
        </p:nvSpPr>
        <p:spPr>
          <a:xfrm>
            <a:off x="251520" y="4437112"/>
            <a:ext cx="84130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pt-BR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“O melhor de tudo é água...”</a:t>
            </a:r>
          </a:p>
          <a:p>
            <a:pPr algn="ctr"/>
            <a:r>
              <a:rPr lang="pt-BR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João Guimarães Rosa, 2018</a:t>
            </a:r>
          </a:p>
        </p:txBody>
      </p:sp>
      <p:sp>
        <p:nvSpPr>
          <p:cNvPr id="3" name="Retângulo 2"/>
          <p:cNvSpPr/>
          <p:nvPr/>
        </p:nvSpPr>
        <p:spPr>
          <a:xfrm>
            <a:off x="207238" y="6249318"/>
            <a:ext cx="8714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Ação no Parque do Conjunto Habitacional do Bairro Lagoa</a:t>
            </a:r>
          </a:p>
        </p:txBody>
      </p:sp>
    </p:spTree>
    <p:extLst>
      <p:ext uri="{BB962C8B-B14F-4D97-AF65-F5344CB8AC3E}">
        <p14:creationId xmlns:p14="http://schemas.microsoft.com/office/powerpoint/2010/main" val="23817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4" y="-32273"/>
            <a:ext cx="9164394" cy="6873296"/>
          </a:xfrm>
        </p:spPr>
      </p:pic>
    </p:spTree>
    <p:extLst>
      <p:ext uri="{BB962C8B-B14F-4D97-AF65-F5344CB8AC3E}">
        <p14:creationId xmlns:p14="http://schemas.microsoft.com/office/powerpoint/2010/main" val="16454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" y="0"/>
            <a:ext cx="9144000" cy="6858000"/>
          </a:xfrm>
        </p:spPr>
      </p:pic>
      <p:sp>
        <p:nvSpPr>
          <p:cNvPr id="7" name="Retângulo 6"/>
          <p:cNvSpPr/>
          <p:nvPr/>
        </p:nvSpPr>
        <p:spPr>
          <a:xfrm>
            <a:off x="206229" y="5013176"/>
            <a:ext cx="84818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Implantação do Ponto Limpo:</a:t>
            </a:r>
          </a:p>
          <a:p>
            <a:pPr algn="ctr"/>
            <a:r>
              <a:rPr lang="pt-BR" sz="4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Rua Sara Carvalho Machado, 2018</a:t>
            </a:r>
          </a:p>
        </p:txBody>
      </p:sp>
    </p:spTree>
    <p:extLst>
      <p:ext uri="{BB962C8B-B14F-4D97-AF65-F5344CB8AC3E}">
        <p14:creationId xmlns:p14="http://schemas.microsoft.com/office/powerpoint/2010/main" val="21749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39551" y="150135"/>
            <a:ext cx="8424937" cy="20547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2019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ADOÇÃO DO PONTO LIMPO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 DIA DE PLANTIO...</a:t>
            </a:r>
          </a:p>
        </p:txBody>
      </p:sp>
    </p:spTree>
    <p:extLst>
      <p:ext uri="{BB962C8B-B14F-4D97-AF65-F5344CB8AC3E}">
        <p14:creationId xmlns:p14="http://schemas.microsoft.com/office/powerpoint/2010/main" val="262382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600" y="-4923928"/>
            <a:ext cx="13476261" cy="14680728"/>
          </a:xfrm>
        </p:spPr>
      </p:pic>
      <p:sp>
        <p:nvSpPr>
          <p:cNvPr id="5" name="Retângulo 4"/>
          <p:cNvSpPr/>
          <p:nvPr/>
        </p:nvSpPr>
        <p:spPr>
          <a:xfrm>
            <a:off x="539552" y="4653136"/>
            <a:ext cx="8424937" cy="20547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ADOÇÃO DO PONTO LIMPO</a:t>
            </a:r>
          </a:p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  Dia de pintura no poste...</a:t>
            </a:r>
          </a:p>
        </p:txBody>
      </p:sp>
    </p:spTree>
    <p:extLst>
      <p:ext uri="{BB962C8B-B14F-4D97-AF65-F5344CB8AC3E}">
        <p14:creationId xmlns:p14="http://schemas.microsoft.com/office/powerpoint/2010/main" val="55618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" y="-21347"/>
            <a:ext cx="9115793" cy="6879347"/>
          </a:xfrm>
        </p:spPr>
      </p:pic>
      <p:sp>
        <p:nvSpPr>
          <p:cNvPr id="6" name="Retângulo 5"/>
          <p:cNvSpPr/>
          <p:nvPr/>
        </p:nvSpPr>
        <p:spPr>
          <a:xfrm>
            <a:off x="388854" y="260648"/>
            <a:ext cx="836241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 um mundo mais bacana.</a:t>
            </a:r>
          </a:p>
          <a:p>
            <a:pPr algn="ctr"/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 de plantio nos jardins da escola</a:t>
            </a:r>
          </a:p>
          <a:p>
            <a:pPr algn="ctr"/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24\09\19</a:t>
            </a:r>
          </a:p>
        </p:txBody>
      </p:sp>
    </p:spTree>
    <p:extLst>
      <p:ext uri="{BB962C8B-B14F-4D97-AF65-F5344CB8AC3E}">
        <p14:creationId xmlns:p14="http://schemas.microsoft.com/office/powerpoint/2010/main" val="359260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52520" cy="6858000"/>
          </a:xfrm>
        </p:spPr>
      </p:pic>
      <p:sp>
        <p:nvSpPr>
          <p:cNvPr id="5" name="Retângulo 4"/>
          <p:cNvSpPr/>
          <p:nvPr/>
        </p:nvSpPr>
        <p:spPr>
          <a:xfrm>
            <a:off x="388854" y="260648"/>
            <a:ext cx="836241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 um mundo mais bacana.</a:t>
            </a:r>
          </a:p>
          <a:p>
            <a:pPr algn="ctr"/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 de intervenção nos jardins da escola.</a:t>
            </a:r>
          </a:p>
          <a:p>
            <a:pPr algn="ctr"/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17\09\19</a:t>
            </a:r>
          </a:p>
        </p:txBody>
      </p:sp>
    </p:spTree>
    <p:extLst>
      <p:ext uri="{BB962C8B-B14F-4D97-AF65-F5344CB8AC3E}">
        <p14:creationId xmlns:p14="http://schemas.microsoft.com/office/powerpoint/2010/main" val="401032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04" y="-315416"/>
            <a:ext cx="9697076" cy="7272808"/>
          </a:xfrm>
        </p:spPr>
      </p:pic>
      <p:sp>
        <p:nvSpPr>
          <p:cNvPr id="5" name="Retângulo 4"/>
          <p:cNvSpPr/>
          <p:nvPr/>
        </p:nvSpPr>
        <p:spPr>
          <a:xfrm>
            <a:off x="611560" y="4653136"/>
            <a:ext cx="836241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 um mundo mais bacana.</a:t>
            </a:r>
          </a:p>
          <a:p>
            <a:pPr algn="ctr"/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 de intervenção nos jardins da escola.</a:t>
            </a:r>
          </a:p>
          <a:p>
            <a:pPr algn="ctr"/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17\09\19</a:t>
            </a:r>
          </a:p>
        </p:txBody>
      </p:sp>
    </p:spTree>
    <p:extLst>
      <p:ext uri="{BB962C8B-B14F-4D97-AF65-F5344CB8AC3E}">
        <p14:creationId xmlns:p14="http://schemas.microsoft.com/office/powerpoint/2010/main" val="122879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91480"/>
            <a:ext cx="9361040" cy="13186937"/>
          </a:xfrm>
        </p:spPr>
      </p:pic>
      <p:sp>
        <p:nvSpPr>
          <p:cNvPr id="7" name="Retângulo 6"/>
          <p:cNvSpPr/>
          <p:nvPr/>
        </p:nvSpPr>
        <p:spPr>
          <a:xfrm>
            <a:off x="3332141" y="4340738"/>
            <a:ext cx="581537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MUTIRÃO DE LIMPEZA, PLANTIO </a:t>
            </a:r>
          </a:p>
          <a:p>
            <a:pPr algn="r"/>
            <a:r>
              <a:rPr lang="pt-BR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 PINTURA NO POSTE</a:t>
            </a:r>
          </a:p>
        </p:txBody>
      </p:sp>
    </p:spTree>
    <p:extLst>
      <p:ext uri="{BB962C8B-B14F-4D97-AF65-F5344CB8AC3E}">
        <p14:creationId xmlns:p14="http://schemas.microsoft.com/office/powerpoint/2010/main" val="19657487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386</Words>
  <Application>Microsoft Office PowerPoint</Application>
  <PresentationFormat>Apresentação na tela (4:3)</PresentationFormat>
  <Paragraphs>74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BatangChe</vt:lpstr>
      <vt:lpstr>Arial</vt:lpstr>
      <vt:lpstr>Arial Rounded MT Bold</vt:lpstr>
      <vt:lpstr>Berlin Sans FB Demi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PARTICIPAÇÃO UFMG JOVEM, 2019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Roseli</dc:creator>
  <cp:lastModifiedBy>Roseli</cp:lastModifiedBy>
  <cp:revision>33</cp:revision>
  <dcterms:created xsi:type="dcterms:W3CDTF">2019-09-03T00:06:26Z</dcterms:created>
  <dcterms:modified xsi:type="dcterms:W3CDTF">2023-01-19T14:17:03Z</dcterms:modified>
</cp:coreProperties>
</file>